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5a464a2b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5a464a2b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5a464a2b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5a464a2b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5a464a2b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5a464a2b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5a464a2b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5a464a2b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5a464a2bc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5a464a2bc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5a464a2bc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5a464a2bc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5a464a2bc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5a464a2bc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5a464a2b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5a464a2b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819150" y="9148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AudioStation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788525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 platform for musical collaboration</a:t>
            </a:r>
            <a:endParaRPr sz="150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947" y="1970325"/>
            <a:ext cx="1578901" cy="157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problem?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Throughout my entire experience of being a musician, I’ve wanted to jam with more people</a:t>
            </a:r>
            <a:endParaRPr sz="1900"/>
          </a:p>
        </p:txBody>
      </p:sp>
      <p:sp>
        <p:nvSpPr>
          <p:cNvPr id="143" name="Google Shape;143;p14"/>
          <p:cNvSpPr txBox="1"/>
          <p:nvPr/>
        </p:nvSpPr>
        <p:spPr>
          <a:xfrm>
            <a:off x="1282350" y="2350788"/>
            <a:ext cx="65793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Often lack the time or the right connections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4"/>
          <p:cNvSpPr txBox="1"/>
          <p:nvPr/>
        </p:nvSpPr>
        <p:spPr>
          <a:xfrm>
            <a:off x="1282350" y="2792700"/>
            <a:ext cx="57588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also want to write and record music with the musicians I do know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○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 lack the space/equipment to do so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to make matters worse...</a:t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15"/>
          <p:cNvPicPr preferRelativeResize="0"/>
          <p:nvPr/>
        </p:nvPicPr>
        <p:blipFill rotWithShape="1">
          <a:blip r:embed="rId3">
            <a:alphaModFix/>
          </a:blip>
          <a:srcRect b="20194" l="13319" r="13495" t="21305"/>
          <a:stretch/>
        </p:blipFill>
        <p:spPr>
          <a:xfrm>
            <a:off x="1297500" y="1180712"/>
            <a:ext cx="6151926" cy="36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I do?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297500" y="1567550"/>
            <a:ext cx="7038900" cy="10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 decided to design a web application that would allow me to write and record music with not only my friends, but with RANDOM PEOPLE</a:t>
            </a:r>
            <a:endParaRPr sz="1900"/>
          </a:p>
        </p:txBody>
      </p:sp>
      <p:sp>
        <p:nvSpPr>
          <p:cNvPr id="158" name="Google Shape;158;p16"/>
          <p:cNvSpPr txBox="1"/>
          <p:nvPr/>
        </p:nvSpPr>
        <p:spPr>
          <a:xfrm>
            <a:off x="1282350" y="2758000"/>
            <a:ext cx="72378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Think SoundCloud mixed with the “react” feature on TikTok     (if you’re into that kinda thing)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037" y="3749850"/>
            <a:ext cx="174543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6"/>
          <p:cNvSpPr txBox="1"/>
          <p:nvPr/>
        </p:nvSpPr>
        <p:spPr>
          <a:xfrm>
            <a:off x="4506875" y="3678925"/>
            <a:ext cx="773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7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383" y="3640900"/>
            <a:ext cx="1104984" cy="12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3724" y="3678913"/>
            <a:ext cx="1178300" cy="12218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6"/>
          <p:cNvSpPr txBox="1"/>
          <p:nvPr/>
        </p:nvSpPr>
        <p:spPr>
          <a:xfrm>
            <a:off x="7242150" y="3982200"/>
            <a:ext cx="1593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Follow me: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 @seps.jams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basic idea</a:t>
            </a:r>
            <a:endParaRPr/>
          </a:p>
        </p:txBody>
      </p:sp>
      <p:sp>
        <p:nvSpPr>
          <p:cNvPr id="169" name="Google Shape;169;p17"/>
          <p:cNvSpPr txBox="1"/>
          <p:nvPr>
            <p:ph idx="1" type="body"/>
          </p:nvPr>
        </p:nvSpPr>
        <p:spPr>
          <a:xfrm>
            <a:off x="1297500" y="1078450"/>
            <a:ext cx="7038900" cy="10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First a user uploads a demo of their project so far, along with all the associated files</a:t>
            </a:r>
            <a:endParaRPr sz="1900"/>
          </a:p>
        </p:txBody>
      </p:sp>
      <p:sp>
        <p:nvSpPr>
          <p:cNvPr id="170" name="Google Shape;170;p17"/>
          <p:cNvSpPr txBox="1"/>
          <p:nvPr/>
        </p:nvSpPr>
        <p:spPr>
          <a:xfrm>
            <a:off x="1297500" y="1984900"/>
            <a:ext cx="72378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project will appear in a feed on the homepage of other users, where they will be able to listen, download, and collab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1297500" y="2907125"/>
            <a:ext cx="72378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When a collab is uploaded, all users that have collaborated thus far are automatically tagged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7"/>
          <p:cNvPicPr preferRelativeResize="0"/>
          <p:nvPr/>
        </p:nvPicPr>
        <p:blipFill rotWithShape="1">
          <a:blip r:embed="rId3">
            <a:alphaModFix/>
          </a:blip>
          <a:srcRect b="18583" l="0" r="0" t="22737"/>
          <a:stretch/>
        </p:blipFill>
        <p:spPr>
          <a:xfrm>
            <a:off x="3287750" y="3889750"/>
            <a:ext cx="3058402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Approach...</a:t>
            </a:r>
            <a:endParaRPr/>
          </a:p>
        </p:txBody>
      </p:sp>
      <p:sp>
        <p:nvSpPr>
          <p:cNvPr id="178" name="Google Shape;178;p18"/>
          <p:cNvSpPr txBox="1"/>
          <p:nvPr>
            <p:ph idx="1" type="body"/>
          </p:nvPr>
        </p:nvSpPr>
        <p:spPr>
          <a:xfrm>
            <a:off x="1297500" y="1078450"/>
            <a:ext cx="7038900" cy="10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Django</a:t>
            </a:r>
            <a:endParaRPr sz="1900"/>
          </a:p>
        </p:txBody>
      </p:sp>
      <p:sp>
        <p:nvSpPr>
          <p:cNvPr id="179" name="Google Shape;179;p18"/>
          <p:cNvSpPr txBox="1"/>
          <p:nvPr/>
        </p:nvSpPr>
        <p:spPr>
          <a:xfrm>
            <a:off x="1297500" y="1567493"/>
            <a:ext cx="7237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Bootstrap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1297500" y="2505300"/>
            <a:ext cx="7237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Never done true web dev before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1297500" y="2036393"/>
            <a:ext cx="7237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Tiny bit of jquery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500" y="3077700"/>
            <a:ext cx="1761000" cy="17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400" y="348450"/>
            <a:ext cx="6079951" cy="44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125" y="0"/>
            <a:ext cx="719364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>
            <p:ph type="title"/>
          </p:nvPr>
        </p:nvSpPr>
        <p:spPr>
          <a:xfrm>
            <a:off x="8701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 Diagram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Outlook</a:t>
            </a:r>
            <a:endParaRPr/>
          </a:p>
        </p:txBody>
      </p:sp>
      <p:sp>
        <p:nvSpPr>
          <p:cNvPr id="199" name="Google Shape;199;p21"/>
          <p:cNvSpPr txBox="1"/>
          <p:nvPr>
            <p:ph idx="1" type="body"/>
          </p:nvPr>
        </p:nvSpPr>
        <p:spPr>
          <a:xfrm>
            <a:off x="1297500" y="1075075"/>
            <a:ext cx="70389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Music Fluency</a:t>
            </a:r>
            <a:endParaRPr sz="1900"/>
          </a:p>
        </p:txBody>
      </p:sp>
      <p:sp>
        <p:nvSpPr>
          <p:cNvPr id="200" name="Google Shape;200;p21"/>
          <p:cNvSpPr txBox="1"/>
          <p:nvPr/>
        </p:nvSpPr>
        <p:spPr>
          <a:xfrm>
            <a:off x="1297500" y="1588075"/>
            <a:ext cx="72378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Fully deploy to a web server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1297500" y="2117813"/>
            <a:ext cx="72378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 registration with purchase process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1297500" y="2668963"/>
            <a:ext cx="72378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 some revolutionary music! (and hopefully some money)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024" y="3205700"/>
            <a:ext cx="5009950" cy="1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